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8" r:id="rId2"/>
    <p:sldId id="259" r:id="rId3"/>
    <p:sldId id="260" r:id="rId4"/>
    <p:sldId id="262" r:id="rId5"/>
    <p:sldId id="261" r:id="rId6"/>
    <p:sldId id="257" r:id="rId7"/>
    <p:sldId id="263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 autoAdjust="0"/>
    <p:restoredTop sz="94680" autoAdjust="0"/>
  </p:normalViewPr>
  <p:slideViewPr>
    <p:cSldViewPr>
      <p:cViewPr varScale="1">
        <p:scale>
          <a:sx n="83" d="100"/>
          <a:sy n="83" d="100"/>
        </p:scale>
        <p:origin x="-141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2262D-A0C1-4360-B042-E9DC53012DBC}" type="datetimeFigureOut">
              <a:rPr lang="en-IN" smtClean="0"/>
              <a:t>04-04-2019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0F2E7-4196-4396-8125-8813D96294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977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0F2E7-4196-4396-8125-8813D96294DE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819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BB71B-912F-45D6-8B70-D88D07A69C4B}" type="datetimeFigureOut">
              <a:rPr lang="en-IN" smtClean="0"/>
              <a:t>04-04-2019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6E84-AE79-4552-A94B-C171B38E79D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BB71B-912F-45D6-8B70-D88D07A69C4B}" type="datetimeFigureOut">
              <a:rPr lang="en-IN" smtClean="0"/>
              <a:t>04-04-2019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6E84-AE79-4552-A94B-C171B38E79D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BB71B-912F-45D6-8B70-D88D07A69C4B}" type="datetimeFigureOut">
              <a:rPr lang="en-IN" smtClean="0"/>
              <a:t>04-04-2019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6E84-AE79-4552-A94B-C171B38E79D8}" type="slidenum">
              <a:rPr lang="en-IN" smtClean="0"/>
              <a:t>‹#›</a:t>
            </a:fld>
            <a:endParaRPr lang="en-IN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BB71B-912F-45D6-8B70-D88D07A69C4B}" type="datetimeFigureOut">
              <a:rPr lang="en-IN" smtClean="0"/>
              <a:t>04-04-2019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6E84-AE79-4552-A94B-C171B38E79D8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BB71B-912F-45D6-8B70-D88D07A69C4B}" type="datetimeFigureOut">
              <a:rPr lang="en-IN" smtClean="0"/>
              <a:t>04-04-2019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6E84-AE79-4552-A94B-C171B38E79D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BB71B-912F-45D6-8B70-D88D07A69C4B}" type="datetimeFigureOut">
              <a:rPr lang="en-IN" smtClean="0"/>
              <a:t>04-04-2019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6E84-AE79-4552-A94B-C171B38E79D8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BB71B-912F-45D6-8B70-D88D07A69C4B}" type="datetimeFigureOut">
              <a:rPr lang="en-IN" smtClean="0"/>
              <a:t>04-04-2019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6E84-AE79-4552-A94B-C171B38E79D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BB71B-912F-45D6-8B70-D88D07A69C4B}" type="datetimeFigureOut">
              <a:rPr lang="en-IN" smtClean="0"/>
              <a:t>04-04-2019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6E84-AE79-4552-A94B-C171B38E79D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BB71B-912F-45D6-8B70-D88D07A69C4B}" type="datetimeFigureOut">
              <a:rPr lang="en-IN" smtClean="0"/>
              <a:t>04-04-2019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6E84-AE79-4552-A94B-C171B38E79D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BB71B-912F-45D6-8B70-D88D07A69C4B}" type="datetimeFigureOut">
              <a:rPr lang="en-IN" smtClean="0"/>
              <a:t>04-04-2019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6E84-AE79-4552-A94B-C171B38E79D8}" type="slidenum">
              <a:rPr lang="en-IN" smtClean="0"/>
              <a:t>‹#›</a:t>
            </a:fld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BB71B-912F-45D6-8B70-D88D07A69C4B}" type="datetimeFigureOut">
              <a:rPr lang="en-IN" smtClean="0"/>
              <a:t>04-04-2019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6E84-AE79-4552-A94B-C171B38E79D8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1DBB71B-912F-45D6-8B70-D88D07A69C4B}" type="datetimeFigureOut">
              <a:rPr lang="en-IN" smtClean="0"/>
              <a:t>04-04-2019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A2996E84-AE79-4552-A94B-C171B38E79D8}" type="slidenum">
              <a:rPr lang="en-IN" smtClean="0"/>
              <a:t>‹#›</a:t>
            </a:fld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acebook.github.io/react-native/docs/getting-starte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476672"/>
            <a:ext cx="7772400" cy="1470025"/>
          </a:xfrm>
        </p:spPr>
        <p:txBody>
          <a:bodyPr/>
          <a:lstStyle/>
          <a:p>
            <a:r>
              <a:rPr lang="en-IN" dirty="0" smtClean="0"/>
              <a:t>React Native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Learn Once…Write Everywhere…</a:t>
            </a:r>
            <a:endParaRPr lang="en-IN" dirty="0"/>
          </a:p>
        </p:txBody>
      </p:sp>
      <p:pic>
        <p:nvPicPr>
          <p:cNvPr id="1026" name="Picture 2" descr="React Native Tutori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" b="32084"/>
          <a:stretch/>
        </p:blipFill>
        <p:spPr bwMode="auto">
          <a:xfrm>
            <a:off x="3419872" y="1844824"/>
            <a:ext cx="2500883" cy="151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60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Download “Expo Client” app in your mobile device.</a:t>
            </a:r>
          </a:p>
          <a:p>
            <a:pPr marL="0" indent="0">
              <a:buNone/>
            </a:pPr>
            <a:r>
              <a:rPr lang="en-IN" sz="1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Scan the QR code of the server page and view it.</a:t>
            </a:r>
          </a:p>
          <a:p>
            <a:pPr marL="0" indent="0">
              <a:buNone/>
            </a:pPr>
            <a:endParaRPr lang="en-IN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 descr="D:\RN\Screenshot_2019-04-04-13-22-3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226" y="3356992"/>
            <a:ext cx="2106000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48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</a:t>
            </a:r>
            <a:r>
              <a:rPr lang="en-IN" sz="1400" dirty="0" smtClean="0">
                <a:latin typeface="Times New Roman" pitchFamily="18" charset="0"/>
                <a:cs typeface="Times New Roman" pitchFamily="18" charset="0"/>
              </a:rPr>
              <a:t>Now open App.js in Visual Studio Code</a:t>
            </a:r>
          </a:p>
          <a:p>
            <a:pPr marL="0" indent="0">
              <a:buNone/>
            </a:pPr>
            <a:r>
              <a:rPr lang="en-IN" sz="1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Edit the &lt;Text&gt; tag and see the changes in device.</a:t>
            </a:r>
            <a:r>
              <a:rPr lang="en-I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 descr="D:\RN\Screenshot_2019-04-04-13-26-1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997032"/>
            <a:ext cx="1944000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55" b="42130"/>
          <a:stretch/>
        </p:blipFill>
        <p:spPr bwMode="auto">
          <a:xfrm>
            <a:off x="553285" y="3537032"/>
            <a:ext cx="5361014" cy="29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973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We have Real native app.</a:t>
            </a: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Because all the UI don’t gets compiled into Native code.</a:t>
            </a:r>
          </a:p>
          <a:p>
            <a:pPr marL="0" indent="0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JavaScript remains same.</a:t>
            </a:r>
          </a:p>
          <a:p>
            <a:pPr marL="0" indent="0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But, all the UI elements will be changing depending upon the Platform Running On.</a:t>
            </a: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So it gives Better Performance.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Why React Native ???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56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675467"/>
            <a:ext cx="8640959" cy="3450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Follow this link </a:t>
            </a:r>
            <a:r>
              <a:rPr lang="en-IN" sz="2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400" dirty="0">
                <a:latin typeface="Times New Roman" pitchFamily="18" charset="0"/>
                <a:cs typeface="Times New Roman" pitchFamily="18" charset="0"/>
                <a:hlinkClick r:id="rId2"/>
              </a:rPr>
              <a:t>https://facebook.github.io/react-native/docs/getting-started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Environmental setup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8505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We will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go with “Expo </a:t>
            </a: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Cli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Quickstart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”</a:t>
            </a:r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First!!!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51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Can develop app for all platform (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iOS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/Android) or any OS.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Easy sharing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No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Xcode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/ Android studio required</a:t>
            </a:r>
          </a:p>
          <a:p>
            <a:pPr marL="0" indent="0">
              <a:buNone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Note :</a:t>
            </a:r>
          </a:p>
          <a:p>
            <a:pPr marL="0" indent="0">
              <a:buNone/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Both System and Mobile Device should be in same Wi-Fi network connection.</a:t>
            </a:r>
            <a:endParaRPr lang="en-IN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Why Expo tool?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44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1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</a:t>
            </a:r>
            <a:r>
              <a:rPr lang="en-IN" sz="1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Install node </a:t>
            </a:r>
            <a:r>
              <a:rPr lang="en-IN" sz="1400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js</a:t>
            </a:r>
            <a:r>
              <a:rPr lang="en-IN" sz="1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10 (latest version</a:t>
            </a:r>
            <a:r>
              <a:rPr lang="en-IN" sz="1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IN" sz="1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Install Visual Studio Code</a:t>
            </a:r>
            <a:endParaRPr lang="en-IN" sz="1400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IN" sz="1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</a:t>
            </a:r>
            <a:r>
              <a:rPr lang="en-IN" sz="1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Open Command </a:t>
            </a:r>
            <a:r>
              <a:rPr lang="en-IN" sz="1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Prompt </a:t>
            </a:r>
            <a:r>
              <a:rPr lang="en-IN" sz="1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and type</a:t>
            </a:r>
          </a:p>
          <a:p>
            <a:pPr marL="0" indent="0">
              <a:buNone/>
            </a:pPr>
            <a:r>
              <a:rPr lang="en-IN" sz="1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1400" b="1" i="1" u="sng" dirty="0" err="1" smtClean="0">
                <a:latin typeface="Times New Roman" pitchFamily="18" charset="0"/>
                <a:cs typeface="Times New Roman" pitchFamily="18" charset="0"/>
              </a:rPr>
              <a:t>npm</a:t>
            </a:r>
            <a:r>
              <a:rPr lang="en-IN" sz="1400" b="1" i="1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400" b="1" i="1" u="sng" dirty="0">
                <a:latin typeface="Times New Roman" pitchFamily="18" charset="0"/>
                <a:cs typeface="Times New Roman" pitchFamily="18" charset="0"/>
              </a:rPr>
              <a:t>install -g </a:t>
            </a:r>
            <a:r>
              <a:rPr lang="en-IN" sz="1400" b="1" i="1" u="sng" dirty="0" smtClean="0">
                <a:latin typeface="Times New Roman" pitchFamily="18" charset="0"/>
                <a:cs typeface="Times New Roman" pitchFamily="18" charset="0"/>
              </a:rPr>
              <a:t>expo-cli</a:t>
            </a:r>
          </a:p>
          <a:p>
            <a:pPr marL="0" indent="0">
              <a:buNone/>
            </a:pPr>
            <a:endParaRPr lang="en-IN" sz="1400" b="1" i="1" u="sng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sz="1400" b="1" i="1" u="sng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Environmental setup </a:t>
            </a:r>
            <a:endParaRPr lang="en-IN" sz="2800" dirty="0"/>
          </a:p>
        </p:txBody>
      </p:sp>
      <p:pic>
        <p:nvPicPr>
          <p:cNvPr id="1026" name="Picture 2" descr="D:\RN\20190404_1307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4" t="17401" b="22317"/>
          <a:stretch/>
        </p:blipFill>
        <p:spPr bwMode="auto">
          <a:xfrm>
            <a:off x="1475656" y="3140968"/>
            <a:ext cx="6264696" cy="322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3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1800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Check if Expo is successfully installed</a:t>
            </a:r>
          </a:p>
          <a:p>
            <a:pPr marL="0" indent="0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	</a:t>
            </a:r>
            <a:r>
              <a:rPr lang="en-IN" sz="1400" b="1" i="1" u="sng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expo –version</a:t>
            </a:r>
          </a:p>
          <a:p>
            <a:pPr marL="0" indent="0">
              <a:buNone/>
            </a:pPr>
            <a:endParaRPr lang="en-IN" sz="3600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pic>
        <p:nvPicPr>
          <p:cNvPr id="2050" name="Picture 2" descr="D:\RN\20190404_1307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7" t="75407" r="46502" b="17348"/>
          <a:stretch/>
        </p:blipFill>
        <p:spPr bwMode="auto">
          <a:xfrm>
            <a:off x="1187624" y="3933056"/>
            <a:ext cx="6730738" cy="90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54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Create a new folder for your project and open that path in command Prompt</a:t>
            </a:r>
            <a:endParaRPr lang="en-IN" sz="1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Creating new project</a:t>
            </a:r>
          </a:p>
          <a:p>
            <a:pPr marL="0" indent="0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	</a:t>
            </a:r>
            <a:r>
              <a:rPr lang="en-IN" sz="1400" b="1" i="1" u="sng" dirty="0">
                <a:latin typeface="Times New Roman" pitchFamily="18" charset="0"/>
                <a:cs typeface="Times New Roman" pitchFamily="18" charset="0"/>
              </a:rPr>
              <a:t>expo </a:t>
            </a:r>
            <a:r>
              <a:rPr lang="en-IN" sz="1400" b="1" i="1" u="sng" dirty="0" err="1">
                <a:latin typeface="Times New Roman" pitchFamily="18" charset="0"/>
                <a:cs typeface="Times New Roman" pitchFamily="18" charset="0"/>
              </a:rPr>
              <a:t>init</a:t>
            </a:r>
            <a:r>
              <a:rPr lang="en-IN" sz="14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400" b="1" i="1" u="sng" dirty="0" err="1">
                <a:latin typeface="Times New Roman" pitchFamily="18" charset="0"/>
                <a:cs typeface="Times New Roman" pitchFamily="18" charset="0"/>
              </a:rPr>
              <a:t>MyFirstRnProject</a:t>
            </a:r>
            <a:endParaRPr lang="en-IN" sz="1400" b="1" i="1" u="sng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sz="1400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pic>
        <p:nvPicPr>
          <p:cNvPr id="3074" name="Picture 2" descr="D:\RN\20190404_13075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6" t="29892" b="5973"/>
          <a:stretch/>
        </p:blipFill>
        <p:spPr bwMode="auto">
          <a:xfrm>
            <a:off x="1331641" y="3684592"/>
            <a:ext cx="4824535" cy="240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15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Open the Project Directory</a:t>
            </a:r>
          </a:p>
          <a:p>
            <a:pPr marL="0" indent="0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	</a:t>
            </a:r>
            <a:r>
              <a:rPr lang="en-IN" sz="1400" b="1" i="1" u="sng" dirty="0">
                <a:latin typeface="Times New Roman" pitchFamily="18" charset="0"/>
                <a:cs typeface="Times New Roman" pitchFamily="18" charset="0"/>
              </a:rPr>
              <a:t>cd </a:t>
            </a:r>
            <a:r>
              <a:rPr lang="en-IN" sz="1400" b="1" i="1" u="sng" dirty="0" err="1">
                <a:latin typeface="Times New Roman" pitchFamily="18" charset="0"/>
                <a:cs typeface="Times New Roman" pitchFamily="18" charset="0"/>
              </a:rPr>
              <a:t>MyFirstRnProject</a:t>
            </a:r>
            <a:r>
              <a:rPr lang="en-IN" sz="1400" b="1" i="1" u="sng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1400" b="1" i="1" u="sng" dirty="0" err="1">
                <a:latin typeface="Times New Roman" pitchFamily="18" charset="0"/>
                <a:cs typeface="Times New Roman" pitchFamily="18" charset="0"/>
              </a:rPr>
              <a:t>npm</a:t>
            </a:r>
            <a:r>
              <a:rPr lang="en-IN" sz="1400" b="1" i="1" u="sng" dirty="0">
                <a:latin typeface="Times New Roman" pitchFamily="18" charset="0"/>
                <a:cs typeface="Times New Roman" pitchFamily="18" charset="0"/>
              </a:rPr>
              <a:t> start 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(or) </a:t>
            </a:r>
            <a:r>
              <a:rPr lang="en-IN" sz="1400" b="1" i="1" u="sng" dirty="0">
                <a:latin typeface="Times New Roman" pitchFamily="18" charset="0"/>
                <a:cs typeface="Times New Roman" pitchFamily="18" charset="0"/>
              </a:rPr>
              <a:t>expo start </a:t>
            </a:r>
            <a:r>
              <a:rPr lang="en-IN" sz="1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 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This </a:t>
            </a:r>
            <a:r>
              <a:rPr lang="en-IN" sz="1400" dirty="0" smtClean="0">
                <a:latin typeface="Times New Roman" pitchFamily="18" charset="0"/>
                <a:cs typeface="Times New Roman" pitchFamily="18" charset="0"/>
              </a:rPr>
              <a:t>will 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start a development </a:t>
            </a:r>
            <a:r>
              <a:rPr lang="en-IN" sz="1400" dirty="0" smtClean="0">
                <a:latin typeface="Times New Roman" pitchFamily="18" charset="0"/>
                <a:cs typeface="Times New Roman" pitchFamily="18" charset="0"/>
              </a:rPr>
              <a:t>server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658409"/>
            <a:ext cx="5040560" cy="3055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832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314</TotalTime>
  <Words>198</Words>
  <Application>Microsoft Office PowerPoint</Application>
  <PresentationFormat>On-screen Show (4:3)</PresentationFormat>
  <Paragraphs>45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Waveform</vt:lpstr>
      <vt:lpstr>React Native</vt:lpstr>
      <vt:lpstr>Why React Native ???</vt:lpstr>
      <vt:lpstr>Environmental setup </vt:lpstr>
      <vt:lpstr>First!!!</vt:lpstr>
      <vt:lpstr>Why Expo tool?</vt:lpstr>
      <vt:lpstr>Environmental setup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Native</dc:title>
  <dc:creator>Admin</dc:creator>
  <cp:lastModifiedBy>Admin</cp:lastModifiedBy>
  <cp:revision>23</cp:revision>
  <dcterms:created xsi:type="dcterms:W3CDTF">2019-04-03T10:47:22Z</dcterms:created>
  <dcterms:modified xsi:type="dcterms:W3CDTF">2019-04-04T11:01:13Z</dcterms:modified>
</cp:coreProperties>
</file>